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5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522360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во второй половине дня дождь, гроза. Ветер юго-восточный с переходом на северо-западный 5-10, днем порывы 15-20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16-18, днем 32-34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03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15-17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121" y="3220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1932" y="228512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144794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22078</TotalTime>
  <Words>631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4391</cp:revision>
  <cp:lastPrinted>2021-07-01T03:56:27Z</cp:lastPrinted>
  <dcterms:created xsi:type="dcterms:W3CDTF">2018-03-27T06:03:00Z</dcterms:created>
  <dcterms:modified xsi:type="dcterms:W3CDTF">2026-06-01T08:20:27Z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